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25401588" cy="7616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8FAF"/>
    <a:srgbClr val="613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272" y="1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A78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767D5452-16BE-504A-91B5-F0A78E0101FB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9245600" y="0"/>
            <a:ext cx="16155988" cy="7616825"/>
          </a:xfrm>
        </p:spPr>
        <p:txBody>
          <a:bodyPr anchor="t"/>
          <a:lstStyle>
            <a:lvl1pPr marL="0" indent="0">
              <a:buNone/>
              <a:defRPr sz="3554"/>
            </a:lvl1pPr>
            <a:lvl2pPr marL="507766" indent="0">
              <a:buNone/>
              <a:defRPr sz="3110"/>
            </a:lvl2pPr>
            <a:lvl3pPr marL="1015533" indent="0">
              <a:buNone/>
              <a:defRPr sz="2665"/>
            </a:lvl3pPr>
            <a:lvl4pPr marL="1523299" indent="0">
              <a:buNone/>
              <a:defRPr sz="2221"/>
            </a:lvl4pPr>
            <a:lvl5pPr marL="2031065" indent="0">
              <a:buNone/>
              <a:defRPr sz="2221"/>
            </a:lvl5pPr>
            <a:lvl6pPr marL="2538832" indent="0">
              <a:buNone/>
              <a:defRPr sz="2221"/>
            </a:lvl6pPr>
            <a:lvl7pPr marL="3046598" indent="0">
              <a:buNone/>
              <a:defRPr sz="2221"/>
            </a:lvl7pPr>
            <a:lvl8pPr marL="3554364" indent="0">
              <a:buNone/>
              <a:defRPr sz="2221"/>
            </a:lvl8pPr>
            <a:lvl9pPr marL="4062131" indent="0">
              <a:buNone/>
              <a:defRPr sz="2221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88604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9669" y="507788"/>
            <a:ext cx="8192673" cy="1777259"/>
          </a:xfrm>
        </p:spPr>
        <p:txBody>
          <a:bodyPr anchor="b"/>
          <a:lstStyle>
            <a:lvl1pPr>
              <a:defRPr sz="35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98983" y="1096682"/>
            <a:ext cx="12859554" cy="5412883"/>
          </a:xfrm>
        </p:spPr>
        <p:txBody>
          <a:bodyPr anchor="t"/>
          <a:lstStyle>
            <a:lvl1pPr marL="0" indent="0">
              <a:buNone/>
              <a:defRPr sz="3554"/>
            </a:lvl1pPr>
            <a:lvl2pPr marL="507766" indent="0">
              <a:buNone/>
              <a:defRPr sz="3110"/>
            </a:lvl2pPr>
            <a:lvl3pPr marL="1015533" indent="0">
              <a:buNone/>
              <a:defRPr sz="2665"/>
            </a:lvl3pPr>
            <a:lvl4pPr marL="1523299" indent="0">
              <a:buNone/>
              <a:defRPr sz="2221"/>
            </a:lvl4pPr>
            <a:lvl5pPr marL="2031065" indent="0">
              <a:buNone/>
              <a:defRPr sz="2221"/>
            </a:lvl5pPr>
            <a:lvl6pPr marL="2538832" indent="0">
              <a:buNone/>
              <a:defRPr sz="2221"/>
            </a:lvl6pPr>
            <a:lvl7pPr marL="3046598" indent="0">
              <a:buNone/>
              <a:defRPr sz="2221"/>
            </a:lvl7pPr>
            <a:lvl8pPr marL="3554364" indent="0">
              <a:buNone/>
              <a:defRPr sz="2221"/>
            </a:lvl8pPr>
            <a:lvl9pPr marL="4062131" indent="0">
              <a:buNone/>
              <a:defRPr sz="2221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9669" y="2285048"/>
            <a:ext cx="8192673" cy="4233333"/>
          </a:xfrm>
        </p:spPr>
        <p:txBody>
          <a:bodyPr/>
          <a:lstStyle>
            <a:lvl1pPr marL="0" indent="0">
              <a:buNone/>
              <a:defRPr sz="1777"/>
            </a:lvl1pPr>
            <a:lvl2pPr marL="507766" indent="0">
              <a:buNone/>
              <a:defRPr sz="1555"/>
            </a:lvl2pPr>
            <a:lvl3pPr marL="1015533" indent="0">
              <a:buNone/>
              <a:defRPr sz="1333"/>
            </a:lvl3pPr>
            <a:lvl4pPr marL="1523299" indent="0">
              <a:buNone/>
              <a:defRPr sz="1111"/>
            </a:lvl4pPr>
            <a:lvl5pPr marL="2031065" indent="0">
              <a:buNone/>
              <a:defRPr sz="1111"/>
            </a:lvl5pPr>
            <a:lvl6pPr marL="2538832" indent="0">
              <a:buNone/>
              <a:defRPr sz="1111"/>
            </a:lvl6pPr>
            <a:lvl7pPr marL="3046598" indent="0">
              <a:buNone/>
              <a:defRPr sz="1111"/>
            </a:lvl7pPr>
            <a:lvl8pPr marL="3554364" indent="0">
              <a:buNone/>
              <a:defRPr sz="1111"/>
            </a:lvl8pPr>
            <a:lvl9pPr marL="4062131" indent="0">
              <a:buNone/>
              <a:defRPr sz="11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88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37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178012" y="405525"/>
            <a:ext cx="5477217" cy="64549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46359" y="405525"/>
            <a:ext cx="16114132" cy="64549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rgbClr val="A78FAF"/>
            </a:gs>
            <a:gs pos="100000">
              <a:srgbClr val="61366F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0F42743-00D1-5B42-AF34-2F114DB4E81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300"/>
          <a:stretch/>
        </p:blipFill>
        <p:spPr bwMode="auto">
          <a:xfrm>
            <a:off x="0" y="-1"/>
            <a:ext cx="7687961" cy="761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376B9C-ECDC-494D-97F5-4B459B529D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87961" y="-1"/>
            <a:ext cx="10155767" cy="761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FB15C4-5ACC-E542-A898-7E8F35527FA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5581"/>
          <a:stretch/>
        </p:blipFill>
        <p:spPr bwMode="auto">
          <a:xfrm>
            <a:off x="17843729" y="-1"/>
            <a:ext cx="7557860" cy="761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767D5452-16BE-504A-91B5-F0A78E0101FB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17141948" y="2331720"/>
            <a:ext cx="6264397" cy="2953383"/>
          </a:xfrm>
        </p:spPr>
        <p:txBody>
          <a:bodyPr anchor="t"/>
          <a:lstStyle>
            <a:lvl1pPr marL="0" indent="0">
              <a:buNone/>
              <a:defRPr sz="3554"/>
            </a:lvl1pPr>
            <a:lvl2pPr marL="507766" indent="0">
              <a:buNone/>
              <a:defRPr sz="3110"/>
            </a:lvl2pPr>
            <a:lvl3pPr marL="1015533" indent="0">
              <a:buNone/>
              <a:defRPr sz="2665"/>
            </a:lvl3pPr>
            <a:lvl4pPr marL="1523299" indent="0">
              <a:buNone/>
              <a:defRPr sz="2221"/>
            </a:lvl4pPr>
            <a:lvl5pPr marL="2031065" indent="0">
              <a:buNone/>
              <a:defRPr sz="2221"/>
            </a:lvl5pPr>
            <a:lvl6pPr marL="2538832" indent="0">
              <a:buNone/>
              <a:defRPr sz="2221"/>
            </a:lvl6pPr>
            <a:lvl7pPr marL="3046598" indent="0">
              <a:buNone/>
              <a:defRPr sz="2221"/>
            </a:lvl7pPr>
            <a:lvl8pPr marL="3554364" indent="0">
              <a:buNone/>
              <a:defRPr sz="2221"/>
            </a:lvl8pPr>
            <a:lvl9pPr marL="4062131" indent="0">
              <a:buNone/>
              <a:defRPr sz="2221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0022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129" y="1898918"/>
            <a:ext cx="21908870" cy="3168387"/>
          </a:xfrm>
        </p:spPr>
        <p:txBody>
          <a:bodyPr anchor="b"/>
          <a:lstStyle>
            <a:lvl1pPr>
              <a:defRPr sz="66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129" y="5097279"/>
            <a:ext cx="21908870" cy="1666180"/>
          </a:xfrm>
        </p:spPr>
        <p:txBody>
          <a:bodyPr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507766" indent="0">
              <a:buNone/>
              <a:defRPr sz="2221">
                <a:solidFill>
                  <a:schemeClr val="tx1">
                    <a:tint val="75000"/>
                  </a:schemeClr>
                </a:solidFill>
              </a:defRPr>
            </a:lvl2pPr>
            <a:lvl3pPr marL="101553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3pPr>
            <a:lvl4pPr marL="1523299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4pPr>
            <a:lvl5pPr marL="2031065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5pPr>
            <a:lvl6pPr marL="2538832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6pPr>
            <a:lvl7pPr marL="3046598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7pPr>
            <a:lvl8pPr marL="3554364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8pPr>
            <a:lvl9pPr marL="4062131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8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6359" y="2027627"/>
            <a:ext cx="10795675" cy="4832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9554" y="2027627"/>
            <a:ext cx="10795675" cy="48328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7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9668" y="405526"/>
            <a:ext cx="21908870" cy="14722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9669" y="1867181"/>
            <a:ext cx="10746061" cy="915076"/>
          </a:xfrm>
        </p:spPr>
        <p:txBody>
          <a:bodyPr anchor="b"/>
          <a:lstStyle>
            <a:lvl1pPr marL="0" indent="0">
              <a:buNone/>
              <a:defRPr sz="2665" b="1"/>
            </a:lvl1pPr>
            <a:lvl2pPr marL="507766" indent="0">
              <a:buNone/>
              <a:defRPr sz="2221" b="1"/>
            </a:lvl2pPr>
            <a:lvl3pPr marL="1015533" indent="0">
              <a:buNone/>
              <a:defRPr sz="1999" b="1"/>
            </a:lvl3pPr>
            <a:lvl4pPr marL="1523299" indent="0">
              <a:buNone/>
              <a:defRPr sz="1777" b="1"/>
            </a:lvl4pPr>
            <a:lvl5pPr marL="2031065" indent="0">
              <a:buNone/>
              <a:defRPr sz="1777" b="1"/>
            </a:lvl5pPr>
            <a:lvl6pPr marL="2538832" indent="0">
              <a:buNone/>
              <a:defRPr sz="1777" b="1"/>
            </a:lvl6pPr>
            <a:lvl7pPr marL="3046598" indent="0">
              <a:buNone/>
              <a:defRPr sz="1777" b="1"/>
            </a:lvl7pPr>
            <a:lvl8pPr marL="3554364" indent="0">
              <a:buNone/>
              <a:defRPr sz="1777" b="1"/>
            </a:lvl8pPr>
            <a:lvl9pPr marL="4062131" indent="0">
              <a:buNone/>
              <a:defRPr sz="17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9669" y="2782257"/>
            <a:ext cx="10746061" cy="4092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59554" y="1867181"/>
            <a:ext cx="10798983" cy="915076"/>
          </a:xfrm>
        </p:spPr>
        <p:txBody>
          <a:bodyPr anchor="b"/>
          <a:lstStyle>
            <a:lvl1pPr marL="0" indent="0">
              <a:buNone/>
              <a:defRPr sz="2665" b="1"/>
            </a:lvl1pPr>
            <a:lvl2pPr marL="507766" indent="0">
              <a:buNone/>
              <a:defRPr sz="2221" b="1"/>
            </a:lvl2pPr>
            <a:lvl3pPr marL="1015533" indent="0">
              <a:buNone/>
              <a:defRPr sz="1999" b="1"/>
            </a:lvl3pPr>
            <a:lvl4pPr marL="1523299" indent="0">
              <a:buNone/>
              <a:defRPr sz="1777" b="1"/>
            </a:lvl4pPr>
            <a:lvl5pPr marL="2031065" indent="0">
              <a:buNone/>
              <a:defRPr sz="1777" b="1"/>
            </a:lvl5pPr>
            <a:lvl6pPr marL="2538832" indent="0">
              <a:buNone/>
              <a:defRPr sz="1777" b="1"/>
            </a:lvl6pPr>
            <a:lvl7pPr marL="3046598" indent="0">
              <a:buNone/>
              <a:defRPr sz="1777" b="1"/>
            </a:lvl7pPr>
            <a:lvl8pPr marL="3554364" indent="0">
              <a:buNone/>
              <a:defRPr sz="1777" b="1"/>
            </a:lvl8pPr>
            <a:lvl9pPr marL="4062131" indent="0">
              <a:buNone/>
              <a:defRPr sz="17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59554" y="2782257"/>
            <a:ext cx="10798983" cy="4092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7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0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1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9669" y="507788"/>
            <a:ext cx="8192673" cy="1777259"/>
          </a:xfrm>
        </p:spPr>
        <p:txBody>
          <a:bodyPr anchor="b"/>
          <a:lstStyle>
            <a:lvl1pPr>
              <a:defRPr sz="35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8983" y="1096682"/>
            <a:ext cx="12859554" cy="5412883"/>
          </a:xfrm>
        </p:spPr>
        <p:txBody>
          <a:bodyPr/>
          <a:lstStyle>
            <a:lvl1pPr>
              <a:defRPr sz="3554"/>
            </a:lvl1pPr>
            <a:lvl2pPr>
              <a:defRPr sz="3110"/>
            </a:lvl2pPr>
            <a:lvl3pPr>
              <a:defRPr sz="2665"/>
            </a:lvl3pPr>
            <a:lvl4pPr>
              <a:defRPr sz="2221"/>
            </a:lvl4pPr>
            <a:lvl5pPr>
              <a:defRPr sz="2221"/>
            </a:lvl5pPr>
            <a:lvl6pPr>
              <a:defRPr sz="2221"/>
            </a:lvl6pPr>
            <a:lvl7pPr>
              <a:defRPr sz="2221"/>
            </a:lvl7pPr>
            <a:lvl8pPr>
              <a:defRPr sz="2221"/>
            </a:lvl8pPr>
            <a:lvl9pPr>
              <a:defRPr sz="22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49669" y="2285048"/>
            <a:ext cx="8192673" cy="4233333"/>
          </a:xfrm>
        </p:spPr>
        <p:txBody>
          <a:bodyPr/>
          <a:lstStyle>
            <a:lvl1pPr marL="0" indent="0">
              <a:buNone/>
              <a:defRPr sz="1777"/>
            </a:lvl1pPr>
            <a:lvl2pPr marL="507766" indent="0">
              <a:buNone/>
              <a:defRPr sz="1555"/>
            </a:lvl2pPr>
            <a:lvl3pPr marL="1015533" indent="0">
              <a:buNone/>
              <a:defRPr sz="1333"/>
            </a:lvl3pPr>
            <a:lvl4pPr marL="1523299" indent="0">
              <a:buNone/>
              <a:defRPr sz="1111"/>
            </a:lvl4pPr>
            <a:lvl5pPr marL="2031065" indent="0">
              <a:buNone/>
              <a:defRPr sz="1111"/>
            </a:lvl5pPr>
            <a:lvl6pPr marL="2538832" indent="0">
              <a:buNone/>
              <a:defRPr sz="1111"/>
            </a:lvl6pPr>
            <a:lvl7pPr marL="3046598" indent="0">
              <a:buNone/>
              <a:defRPr sz="1111"/>
            </a:lvl7pPr>
            <a:lvl8pPr marL="3554364" indent="0">
              <a:buNone/>
              <a:defRPr sz="1111"/>
            </a:lvl8pPr>
            <a:lvl9pPr marL="4062131" indent="0">
              <a:buNone/>
              <a:defRPr sz="11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6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6359" y="405526"/>
            <a:ext cx="21908870" cy="1472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6359" y="2027627"/>
            <a:ext cx="21908870" cy="483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46359" y="7059669"/>
            <a:ext cx="5715357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D1D5-C255-6A4C-B320-525EC790DBC6}" type="datetimeFigureOut">
              <a:rPr lang="en-US" smtClean="0"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14276" y="7059669"/>
            <a:ext cx="8573036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39872" y="7059669"/>
            <a:ext cx="5715357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DF3EB-100B-604C-8C98-451CA21ED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7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1015533" rtl="0" eaLnBrk="1" latinLnBrk="0" hangingPunct="1">
        <a:lnSpc>
          <a:spcPct val="90000"/>
        </a:lnSpc>
        <a:spcBef>
          <a:spcPct val="0"/>
        </a:spcBef>
        <a:buNone/>
        <a:defRPr sz="48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883" indent="-253883" algn="l" defTabSz="1015533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0" kern="1200">
          <a:solidFill>
            <a:schemeClr val="tx1"/>
          </a:solidFill>
          <a:latin typeface="+mn-lt"/>
          <a:ea typeface="+mn-ea"/>
          <a:cs typeface="+mn-cs"/>
        </a:defRPr>
      </a:lvl1pPr>
      <a:lvl2pPr marL="761649" indent="-253883" algn="l" defTabSz="1015533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2pPr>
      <a:lvl3pPr marL="1269416" indent="-253883" algn="l" defTabSz="1015533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221" kern="1200">
          <a:solidFill>
            <a:schemeClr val="tx1"/>
          </a:solidFill>
          <a:latin typeface="+mn-lt"/>
          <a:ea typeface="+mn-ea"/>
          <a:cs typeface="+mn-cs"/>
        </a:defRPr>
      </a:lvl3pPr>
      <a:lvl4pPr marL="1777182" indent="-253883" algn="l" defTabSz="1015533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284948" indent="-253883" algn="l" defTabSz="1015533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792715" indent="-253883" algn="l" defTabSz="1015533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3300481" indent="-253883" algn="l" defTabSz="1015533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808247" indent="-253883" algn="l" defTabSz="1015533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4316014" indent="-253883" algn="l" defTabSz="1015533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507766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1015533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23299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31065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38832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3046598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554364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4062131" algn="l" defTabSz="1015533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482C43A-0F3F-B446-A572-F9335C4DC8C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138BAB-25C3-C44E-9455-A2487D84A65C}"/>
              </a:ext>
            </a:extLst>
          </p:cNvPr>
          <p:cNvSpPr/>
          <p:nvPr/>
        </p:nvSpPr>
        <p:spPr>
          <a:xfrm>
            <a:off x="9245600" y="0"/>
            <a:ext cx="6002020" cy="7616825"/>
          </a:xfrm>
          <a:prstGeom prst="rect">
            <a:avLst/>
          </a:prstGeom>
          <a:gradFill>
            <a:gsLst>
              <a:gs pos="0">
                <a:srgbClr val="A78FAF"/>
              </a:gs>
              <a:gs pos="100000">
                <a:srgbClr val="A78FAF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0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F0D36B-F801-784E-83F0-CCC09D6CBD29}"/>
              </a:ext>
            </a:extLst>
          </p:cNvPr>
          <p:cNvSpPr/>
          <p:nvPr/>
        </p:nvSpPr>
        <p:spPr>
          <a:xfrm>
            <a:off x="16482060" y="1394460"/>
            <a:ext cx="7589520" cy="475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B85C0B6-8F0F-E64B-8277-925B5D82D4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144622" y="2295209"/>
            <a:ext cx="6264397" cy="2953383"/>
          </a:xfrm>
        </p:spPr>
      </p:sp>
    </p:spTree>
    <p:extLst>
      <p:ext uri="{BB962C8B-B14F-4D97-AF65-F5344CB8AC3E}">
        <p14:creationId xmlns:p14="http://schemas.microsoft.com/office/powerpoint/2010/main" val="1408612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Moorman</dc:creator>
  <cp:lastModifiedBy>Adam Moorman</cp:lastModifiedBy>
  <cp:revision>6</cp:revision>
  <dcterms:created xsi:type="dcterms:W3CDTF">2021-04-27T15:10:07Z</dcterms:created>
  <dcterms:modified xsi:type="dcterms:W3CDTF">2021-05-11T17:45:51Z</dcterms:modified>
</cp:coreProperties>
</file>